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4"/>
  </p:sldMasterIdLst>
  <p:notesMasterIdLst>
    <p:notesMasterId r:id="rId11"/>
  </p:notesMasterIdLst>
  <p:handoutMasterIdLst>
    <p:handoutMasterId r:id="rId12"/>
  </p:handoutMasterIdLst>
  <p:sldIdLst>
    <p:sldId id="257" r:id="rId5"/>
    <p:sldId id="265" r:id="rId6"/>
    <p:sldId id="271" r:id="rId7"/>
    <p:sldId id="272" r:id="rId8"/>
    <p:sldId id="273" r:id="rId9"/>
    <p:sldId id="274" r:id="rId10"/>
  </p:sldIdLst>
  <p:sldSz cx="12188825" cy="6858000"/>
  <p:notesSz cx="6858000" cy="9144000"/>
  <p:embeddedFontLst>
    <p:embeddedFont>
      <p:font typeface="나눔고딕 ExtraBold" panose="020D0904000000000000" pitchFamily="50" charset="-127"/>
      <p:bold r:id="rId13"/>
    </p:embeddedFont>
    <p:embeddedFont>
      <p:font typeface="맑은 고딕" panose="020B0503020000020004" pitchFamily="50" charset="-127"/>
      <p:regular r:id="rId14"/>
      <p:bold r:id="rId15"/>
    </p:embeddedFont>
    <p:embeddedFont>
      <p:font typeface="나눔바른펜" panose="020B0503000000000000" pitchFamily="50" charset="-127"/>
      <p:regular r:id="rId16"/>
      <p:bold r:id="rId17"/>
    </p:embeddedFont>
    <p:embeddedFont>
      <p:font typeface="나눔스퀘어" panose="020B0600000101010101" pitchFamily="50" charset="-127"/>
      <p:regular r:id="rId18"/>
    </p:embeddedFont>
  </p:embeddedFontLst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1008">
          <p15:clr>
            <a:srgbClr val="A4A3A4"/>
          </p15:clr>
        </p15:guide>
        <p15:guide id="3" orient="horz" pos="3792">
          <p15:clr>
            <a:srgbClr val="A4A3A4"/>
          </p15:clr>
        </p15:guide>
        <p15:guide id="4" orient="horz" pos="336">
          <p15:clr>
            <a:srgbClr val="A4A3A4"/>
          </p15:clr>
        </p15:guide>
        <p15:guide id="5" orient="horz" pos="1920">
          <p15:clr>
            <a:srgbClr val="A4A3A4"/>
          </p15:clr>
        </p15:guide>
        <p15:guide id="6" orient="horz" pos="3984">
          <p15:clr>
            <a:srgbClr val="A4A3A4"/>
          </p15:clr>
        </p15:guide>
        <p15:guide id="7" orient="horz" pos="1152">
          <p15:clr>
            <a:srgbClr val="A4A3A4"/>
          </p15:clr>
        </p15:guide>
        <p15:guide id="8" pos="3839">
          <p15:clr>
            <a:srgbClr val="A4A3A4"/>
          </p15:clr>
        </p15:guide>
        <p15:guide id="9" pos="671">
          <p15:clr>
            <a:srgbClr val="A4A3A4"/>
          </p15:clr>
        </p15:guide>
        <p15:guide id="10" pos="7007">
          <p15:clr>
            <a:srgbClr val="A4A3A4"/>
          </p15:clr>
        </p15:guide>
        <p15:guide id="11" pos="6143">
          <p15:clr>
            <a:srgbClr val="A4A3A4"/>
          </p15:clr>
        </p15:guide>
        <p15:guide id="12" pos="3263">
          <p15:clr>
            <a:srgbClr val="A4A3A4"/>
          </p15:clr>
        </p15:guide>
        <p15:guide id="13" pos="7391">
          <p15:clr>
            <a:srgbClr val="A4A3A4"/>
          </p15:clr>
        </p15:guide>
        <p15:guide id="14" pos="369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86470" autoAdjust="0"/>
  </p:normalViewPr>
  <p:slideViewPr>
    <p:cSldViewPr showGuides="1">
      <p:cViewPr varScale="1">
        <p:scale>
          <a:sx n="120" d="100"/>
          <a:sy n="120" d="100"/>
        </p:scale>
        <p:origin x="234" y="114"/>
      </p:cViewPr>
      <p:guideLst>
        <p:guide orient="horz" pos="2160"/>
        <p:guide orient="horz" pos="1008"/>
        <p:guide orient="horz" pos="3792"/>
        <p:guide orient="horz" pos="336"/>
        <p:guide orient="horz" pos="1920"/>
        <p:guide orient="horz" pos="3984"/>
        <p:guide orient="horz" pos="1152"/>
        <p:guide pos="3839"/>
        <p:guide pos="671"/>
        <p:guide pos="7007"/>
        <p:guide pos="6143"/>
        <p:guide pos="3263"/>
        <p:guide pos="7391"/>
        <p:guide pos="369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100" d="100"/>
          <a:sy n="100" d="100"/>
        </p:scale>
        <p:origin x="2928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" Type="http://schemas.openxmlformats.org/officeDocument/2006/relationships/customXml" Target="../customXml/item2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font" Target="fonts/font3.fntdata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34AC83E-4F28-4EA9-9383-F794506A988C}" type="datetime4">
              <a:rPr lang="ko-KR" altLang="en-US" smtClean="0">
                <a:latin typeface="바탕" panose="02030600000101010101" pitchFamily="18" charset="-127"/>
                <a:ea typeface="바탕" panose="02030600000101010101" pitchFamily="18" charset="-127"/>
              </a:rPr>
              <a:t>2020년 9월 10일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A4CBEF8-5CDE-472B-839B-B8BB0C881006}" type="slidenum">
              <a:rPr lang="en-US" altLang="ko-KR">
                <a:latin typeface="바탕" panose="02030600000101010101" pitchFamily="18" charset="-127"/>
                <a:ea typeface="바탕" panose="02030600000101010101" pitchFamily="18" charset="-127"/>
              </a:rPr>
              <a:t>‹#›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632892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23873BE6-AABF-4E77-8333-44B502740C47}" type="datetime4">
              <a:rPr lang="ko-KR" altLang="en-US" smtClean="0"/>
              <a:pPr/>
              <a:t>2020년 9월 10일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6BB98AFB-CB0D-4DFE-87B9-B4B0D0DE73CD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128058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바탕" panose="02030600000101010101" pitchFamily="18" charset="-127"/>
        <a:ea typeface="바탕" panose="02030600000101010101" pitchFamily="18" charset="-127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바탕" panose="02030600000101010101" pitchFamily="18" charset="-127"/>
        <a:ea typeface="바탕" panose="02030600000101010101" pitchFamily="18" charset="-127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바탕" panose="02030600000101010101" pitchFamily="18" charset="-127"/>
        <a:ea typeface="바탕" panose="02030600000101010101" pitchFamily="18" charset="-127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바탕" panose="02030600000101010101" pitchFamily="18" charset="-127"/>
        <a:ea typeface="바탕" panose="02030600000101010101" pitchFamily="18" charset="-127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바탕" panose="02030600000101010101" pitchFamily="18" charset="-127"/>
        <a:ea typeface="바탕" panose="02030600000101010101" pitchFamily="18" charset="-127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1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2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659206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3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948473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4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110657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5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128355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6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544220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 bwMode="lt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065214" y="533400"/>
            <a:ext cx="5029200" cy="2514601"/>
          </a:xfrm>
        </p:spPr>
        <p:txBody>
          <a:bodyPr rtlCol="0">
            <a:normAutofit/>
          </a:bodyPr>
          <a:lstStyle>
            <a:lvl1pPr>
              <a:lnSpc>
                <a:spcPct val="100000"/>
              </a:lnSpc>
              <a:defRPr sz="4000">
                <a:solidFill>
                  <a:schemeClr val="accent1"/>
                </a:solidFill>
              </a:defRPr>
            </a:lvl1pPr>
          </a:lstStyle>
          <a:p>
            <a:pPr rtl="0"/>
            <a:r>
              <a:rPr lang="ko-KR" altLang="en-US" smtClean="0"/>
              <a:t>마스터 제목 스타일 편집</a:t>
            </a:r>
            <a:endParaRPr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065212" y="3403600"/>
            <a:ext cx="5029201" cy="1397000"/>
          </a:xfrm>
        </p:spPr>
        <p:txBody>
          <a:bodyPr rtlCol="0">
            <a:normAutofit/>
          </a:bodyPr>
          <a:lstStyle>
            <a:lvl1pPr marL="0" indent="0" algn="l"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ko-KR" altLang="en-US" smtClean="0"/>
              <a:t>클릭하여 마스터 부제목 스타일 편집</a:t>
            </a:r>
            <a:endParaRPr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1065213" y="6432551"/>
            <a:ext cx="5653087" cy="273049"/>
          </a:xfrm>
        </p:spPr>
        <p:txBody>
          <a:bodyPr rtlCol="0"/>
          <a:lstStyle>
            <a:lvl1pPr>
              <a:defRPr>
                <a:effectLst/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" smtClean="0"/>
              <a:t>바닥글 추가</a:t>
            </a:r>
            <a:endParaRPr lang="ko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932612" y="6432551"/>
            <a:ext cx="1371600" cy="273049"/>
          </a:xfrm>
        </p:spPr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4E24021-43AB-4E93-998D-699CE5E58B5C}" type="datetime4">
              <a:rPr lang="ko-KR" altLang="en-US" smtClean="0"/>
              <a:pPr/>
              <a:t>2020년 9월 10일</a:t>
            </a:fld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532812" y="6432551"/>
            <a:ext cx="1219201" cy="273049"/>
          </a:xfrm>
        </p:spPr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37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smtClean="0"/>
              <a:t>마스터 제목 스타일 편집</a:t>
            </a:r>
            <a:endParaRPr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2pPr>
            <a:lvl3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3pPr>
            <a:lvl4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4pPr>
            <a:lvl5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5pPr>
          </a:lstStyle>
          <a:p>
            <a:pPr lvl="0" rtl="0"/>
            <a:r>
              <a:rPr lang="ko-KR" altLang="en-US" smtClean="0"/>
              <a:t>마스터 텍스트 스타일 편집</a:t>
            </a:r>
          </a:p>
          <a:p>
            <a:pPr lvl="1" rtl="0"/>
            <a:r>
              <a:rPr lang="ko-KR" altLang="en-US" smtClean="0"/>
              <a:t>둘째 수준</a:t>
            </a:r>
          </a:p>
          <a:p>
            <a:pPr lvl="2" rtl="0"/>
            <a:r>
              <a:rPr lang="ko-KR" altLang="en-US" smtClean="0"/>
              <a:t>셋째 수준</a:t>
            </a:r>
          </a:p>
          <a:p>
            <a:pPr lvl="3" rtl="0"/>
            <a:r>
              <a:rPr lang="ko-KR" altLang="en-US" smtClean="0"/>
              <a:t>넷째 수준</a:t>
            </a:r>
          </a:p>
          <a:p>
            <a:pPr lvl="4" rtl="0"/>
            <a:r>
              <a:rPr lang="ko-KR" altLang="en-US" smtClean="0"/>
              <a:t>다섯째 수준</a:t>
            </a:r>
            <a:endParaRPr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" smtClean="0"/>
              <a:t>바닥글 추가</a:t>
            </a:r>
            <a:endParaRPr lang="ko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E77BDE08-EF69-4CDE-9817-908A40DB987B}" type="datetime4">
              <a:rPr lang="ko-KR" altLang="en-US" smtClean="0"/>
              <a:pPr/>
              <a:t>2020년 9월 10일</a:t>
            </a:fld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1477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61412" y="533400"/>
            <a:ext cx="2362201" cy="5486400"/>
          </a:xfrm>
        </p:spPr>
        <p:txBody>
          <a:bodyPr vert="eaVert" rtlCol="0"/>
          <a:lstStyle/>
          <a:p>
            <a:pPr rtl="0"/>
            <a:r>
              <a:rPr lang="ko-KR" altLang="en-US" smtClean="0"/>
              <a:t>마스터 제목 스타일 편집</a:t>
            </a:r>
            <a:endParaRPr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065213" y="533400"/>
            <a:ext cx="7467599" cy="5486400"/>
          </a:xfrm>
        </p:spPr>
        <p:txBody>
          <a:bodyPr vert="eaVert"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2pPr>
            <a:lvl3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3pPr>
            <a:lvl4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4pPr>
            <a:lvl5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5pPr>
          </a:lstStyle>
          <a:p>
            <a:pPr lvl="0" rtl="0"/>
            <a:r>
              <a:rPr lang="ko-KR" altLang="en-US" smtClean="0"/>
              <a:t>마스터 텍스트 스타일 편집</a:t>
            </a:r>
          </a:p>
          <a:p>
            <a:pPr lvl="1" rtl="0"/>
            <a:r>
              <a:rPr lang="ko-KR" altLang="en-US" smtClean="0"/>
              <a:t>둘째 수준</a:t>
            </a:r>
          </a:p>
          <a:p>
            <a:pPr lvl="2" rtl="0"/>
            <a:r>
              <a:rPr lang="ko-KR" altLang="en-US" smtClean="0"/>
              <a:t>셋째 수준</a:t>
            </a:r>
          </a:p>
          <a:p>
            <a:pPr lvl="3" rtl="0"/>
            <a:r>
              <a:rPr lang="ko-KR" altLang="en-US" smtClean="0"/>
              <a:t>넷째 수준</a:t>
            </a:r>
          </a:p>
          <a:p>
            <a:pPr lvl="4" rtl="0"/>
            <a:r>
              <a:rPr lang="ko-KR" altLang="en-US" smtClean="0"/>
              <a:t>다섯째 수준</a:t>
            </a:r>
            <a:endParaRPr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" smtClean="0"/>
              <a:t>바닥글 추가</a:t>
            </a:r>
            <a:endParaRPr lang="ko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B3D5B25B-EC36-4BC0-84ED-D01E4AD690B3}" type="datetime4">
              <a:rPr lang="ko-KR" altLang="en-US" smtClean="0"/>
              <a:pPr/>
              <a:t>2020년 9월 10일</a:t>
            </a:fld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5436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2pPr>
            <a:lvl3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3pPr>
            <a:lvl4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4pPr>
            <a:lvl5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5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-KR" altLang="en-US" dirty="0" smtClean="0"/>
              <a:t>바닥글 추가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98EE465E-3D0C-432A-9E67-582EEBBC8739}" type="datetime4">
              <a:rPr lang="ko-KR" altLang="en-US" smtClean="0"/>
              <a:pPr/>
              <a:t>2020년 9월 10일</a:t>
            </a:fld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0674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65214" y="533400"/>
            <a:ext cx="8686800" cy="2286000"/>
          </a:xfrm>
        </p:spPr>
        <p:txBody>
          <a:bodyPr rtlCol="0" anchor="b">
            <a:normAutofit/>
          </a:bodyPr>
          <a:lstStyle>
            <a:lvl1pPr algn="l">
              <a:defRPr sz="5400" b="1" cap="none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65214" y="3124200"/>
            <a:ext cx="8686800" cy="1371600"/>
          </a:xfrm>
        </p:spPr>
        <p:txBody>
          <a:bodyPr rtlCol="0" anchor="t">
            <a:normAutofit/>
          </a:bodyPr>
          <a:lstStyle>
            <a:lvl1pPr marL="0" indent="0">
              <a:spcBef>
                <a:spcPts val="600"/>
              </a:spcBef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-KR" altLang="en-US" dirty="0" smtClean="0"/>
              <a:t>바닥글 추가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1DB36429-B3C0-466B-BF6F-F6A206099674}" type="datetime4">
              <a:rPr lang="ko-KR" altLang="en-US" smtClean="0"/>
              <a:pPr/>
              <a:t>2020년 9월 10일</a:t>
            </a:fld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25637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1065212" y="1828800"/>
            <a:ext cx="4251960" cy="4191000"/>
          </a:xfrm>
        </p:spPr>
        <p:txBody>
          <a:bodyPr rtlCol="0">
            <a:normAutofit/>
          </a:bodyPr>
          <a:lstStyle>
            <a:lvl1pPr>
              <a:defRPr sz="200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>
              <a:defRPr sz="1800">
                <a:latin typeface="바탕" panose="02030600000101010101" pitchFamily="18" charset="-127"/>
                <a:ea typeface="바탕" panose="02030600000101010101" pitchFamily="18" charset="-127"/>
              </a:defRPr>
            </a:lvl2pPr>
            <a:lvl3pPr>
              <a:defRPr sz="1600">
                <a:latin typeface="바탕" panose="02030600000101010101" pitchFamily="18" charset="-127"/>
                <a:ea typeface="바탕" panose="02030600000101010101" pitchFamily="18" charset="-127"/>
              </a:defRPr>
            </a:lvl3pPr>
            <a:lvl4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4pPr>
            <a:lvl5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464598" y="1828800"/>
            <a:ext cx="4251960" cy="4191000"/>
          </a:xfrm>
        </p:spPr>
        <p:txBody>
          <a:bodyPr rtlCol="0">
            <a:normAutofit/>
          </a:bodyPr>
          <a:lstStyle>
            <a:lvl1pPr>
              <a:defRPr sz="200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>
              <a:defRPr sz="1800">
                <a:latin typeface="바탕" panose="02030600000101010101" pitchFamily="18" charset="-127"/>
                <a:ea typeface="바탕" panose="02030600000101010101" pitchFamily="18" charset="-127"/>
              </a:defRPr>
            </a:lvl2pPr>
            <a:lvl3pPr>
              <a:defRPr sz="1600">
                <a:latin typeface="바탕" panose="02030600000101010101" pitchFamily="18" charset="-127"/>
                <a:ea typeface="바탕" panose="02030600000101010101" pitchFamily="18" charset="-127"/>
              </a:defRPr>
            </a:lvl3pPr>
            <a:lvl4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4pPr>
            <a:lvl5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-KR" altLang="en-US" dirty="0" smtClean="0"/>
              <a:t>바닥글 추가</a:t>
            </a:r>
            <a:endParaRPr lang="ko-KR" alt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8845D1C0-D6DE-4F8D-8724-C16FFD36AC09}" type="datetime4">
              <a:rPr lang="ko-KR" altLang="en-US" smtClean="0"/>
              <a:pPr/>
              <a:t>2020년 9월 10일</a:t>
            </a:fld>
            <a:endParaRPr 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40504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65211" y="533400"/>
            <a:ext cx="8686802" cy="1066800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65213" y="1828799"/>
            <a:ext cx="4251960" cy="685801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065213" y="2590800"/>
            <a:ext cx="4251960" cy="3429000"/>
          </a:xfrm>
        </p:spPr>
        <p:txBody>
          <a:bodyPr rtlCol="0">
            <a:normAutofit/>
          </a:bodyPr>
          <a:lstStyle>
            <a:lvl1pPr>
              <a:defRPr sz="200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>
              <a:defRPr sz="1800">
                <a:latin typeface="바탕" panose="02030600000101010101" pitchFamily="18" charset="-127"/>
                <a:ea typeface="바탕" panose="02030600000101010101" pitchFamily="18" charset="-127"/>
              </a:defRPr>
            </a:lvl2pPr>
            <a:lvl3pPr>
              <a:defRPr sz="1600">
                <a:latin typeface="바탕" panose="02030600000101010101" pitchFamily="18" charset="-127"/>
                <a:ea typeface="바탕" panose="02030600000101010101" pitchFamily="18" charset="-127"/>
              </a:defRPr>
            </a:lvl3pPr>
            <a:lvl4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4pPr>
            <a:lvl5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500053" y="1828799"/>
            <a:ext cx="4251960" cy="685801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500053" y="2590800"/>
            <a:ext cx="4251960" cy="3429000"/>
          </a:xfrm>
        </p:spPr>
        <p:txBody>
          <a:bodyPr rtlCol="0">
            <a:normAutofit/>
          </a:bodyPr>
          <a:lstStyle>
            <a:lvl1pPr>
              <a:defRPr sz="200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>
              <a:defRPr sz="1800">
                <a:latin typeface="바탕" panose="02030600000101010101" pitchFamily="18" charset="-127"/>
                <a:ea typeface="바탕" panose="02030600000101010101" pitchFamily="18" charset="-127"/>
              </a:defRPr>
            </a:lvl2pPr>
            <a:lvl3pPr>
              <a:defRPr sz="1600">
                <a:latin typeface="바탕" panose="02030600000101010101" pitchFamily="18" charset="-127"/>
                <a:ea typeface="바탕" panose="02030600000101010101" pitchFamily="18" charset="-127"/>
              </a:defRPr>
            </a:lvl3pPr>
            <a:lvl4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4pPr>
            <a:lvl5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-KR" altLang="en-US" dirty="0" smtClean="0"/>
              <a:t>바닥글 추가</a:t>
            </a:r>
            <a:endParaRPr lang="ko-KR" altLang="en-US" dirty="0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7F694308-BEB5-43C2-96B3-777BAF31FA92}" type="datetime4">
              <a:rPr lang="ko-KR" altLang="en-US" smtClean="0"/>
              <a:pPr/>
              <a:t>2020년 9월 10일</a:t>
            </a:fld>
            <a:endParaRPr 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01549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-KR" altLang="en-US" dirty="0" smtClean="0"/>
              <a:t>바닥글 추가</a:t>
            </a:r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E92518E5-899D-4F1C-B9C0-4153F589D8C4}" type="datetime4">
              <a:rPr lang="ko-KR" altLang="en-US" smtClean="0"/>
              <a:pPr/>
              <a:t>2020년 9월 10일</a:t>
            </a:fld>
            <a:endParaRPr 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70301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-KR" altLang="en-US" dirty="0" smtClean="0"/>
              <a:t>바닥글 추가</a:t>
            </a:r>
            <a:endParaRPr lang="ko-KR" altLang="en-US" dirty="0"/>
          </a:p>
        </p:txBody>
      </p:sp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9AB2EC4-AC50-4AAA-838D-1B8620D65867}" type="datetime4">
              <a:rPr lang="ko-KR" altLang="en-US" smtClean="0"/>
              <a:pPr/>
              <a:t>2020년 9월 10일</a:t>
            </a:fld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88263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65213" y="533400"/>
            <a:ext cx="4114800" cy="1524000"/>
          </a:xfrm>
        </p:spPr>
        <p:txBody>
          <a:bodyPr rtlCol="0" anchor="b">
            <a:normAutofit/>
          </a:bodyPr>
          <a:lstStyle>
            <a:lvl1pPr algn="l">
              <a:lnSpc>
                <a:spcPct val="100000"/>
              </a:lnSpc>
              <a:defRPr sz="3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865813" y="533400"/>
            <a:ext cx="5867400" cy="5486400"/>
          </a:xfrm>
        </p:spPr>
        <p:txBody>
          <a:bodyPr rtlCol="0">
            <a:normAutofit/>
          </a:bodyPr>
          <a:lstStyle>
            <a:lvl1pPr>
              <a:defRPr sz="200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>
              <a:defRPr sz="1800">
                <a:latin typeface="바탕" panose="02030600000101010101" pitchFamily="18" charset="-127"/>
                <a:ea typeface="바탕" panose="02030600000101010101" pitchFamily="18" charset="-127"/>
              </a:defRPr>
            </a:lvl2pPr>
            <a:lvl3pPr>
              <a:defRPr sz="1600">
                <a:latin typeface="바탕" panose="02030600000101010101" pitchFamily="18" charset="-127"/>
                <a:ea typeface="바탕" panose="02030600000101010101" pitchFamily="18" charset="-127"/>
              </a:defRPr>
            </a:lvl3pPr>
            <a:lvl4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4pPr>
            <a:lvl5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065213" y="2209800"/>
            <a:ext cx="4114800" cy="38100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600"/>
              </a:spcBef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-KR" altLang="en-US" dirty="0" smtClean="0"/>
              <a:t>바닥글 추가</a:t>
            </a:r>
            <a:endParaRPr lang="ko-KR" alt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CBCA9A85-B5CB-4659-B7AD-2ADB675ACA4D}" type="datetime4">
              <a:rPr lang="ko-KR" altLang="en-US" smtClean="0"/>
              <a:pPr/>
              <a:t>2020년 9월 10일</a:t>
            </a:fld>
            <a:endParaRPr 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0083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65213" y="533400"/>
            <a:ext cx="4114800" cy="1524000"/>
          </a:xfrm>
        </p:spPr>
        <p:txBody>
          <a:bodyPr rtlCol="0" anchor="b">
            <a:noAutofit/>
          </a:bodyPr>
          <a:lstStyle>
            <a:lvl1pPr algn="l">
              <a:lnSpc>
                <a:spcPct val="100000"/>
              </a:lnSpc>
              <a:defRPr sz="3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그림 개체 틀 2" descr="이미지를 추가할 수 있는 빈 개체 틀입니다. 개체 틀을 클릭하고 추가할 이미지를 선택하세요."/>
          <p:cNvSpPr>
            <a:spLocks noGrp="1"/>
          </p:cNvSpPr>
          <p:nvPr>
            <p:ph type="pic" idx="1"/>
          </p:nvPr>
        </p:nvSpPr>
        <p:spPr>
          <a:xfrm>
            <a:off x="5865812" y="533400"/>
            <a:ext cx="5780173" cy="5791200"/>
          </a:xfrm>
          <a:ln w="50800">
            <a:solidFill>
              <a:schemeClr val="tx1">
                <a:lumMod val="65000"/>
                <a:lumOff val="35000"/>
              </a:schemeClr>
            </a:solidFill>
            <a:miter lim="800000"/>
          </a:ln>
        </p:spPr>
        <p:txBody>
          <a:bodyPr rtlCol="0">
            <a:normAutofit/>
          </a:bodyPr>
          <a:lstStyle>
            <a:lvl1pPr marL="0" indent="0" algn="ctr">
              <a:buNone/>
              <a:defRPr sz="240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 noProof="0" dirty="0" smtClean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065213" y="2209800"/>
            <a:ext cx="4114800" cy="38100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600"/>
              </a:spcBef>
              <a:buNone/>
              <a:defRPr sz="180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572858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 bwMode="auto">
          <a:xfrm>
            <a:off x="1065212" y="533400"/>
            <a:ext cx="8686801" cy="1066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ko-KR" altLang="en-US" noProof="0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65212" y="18288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1065213" y="6155267"/>
            <a:ext cx="5653087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-KR" altLang="en-US" dirty="0" smtClean="0"/>
              <a:t>바닥글 추가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932612" y="6155267"/>
            <a:ext cx="1371600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2A2311A3-2538-42DE-AEC3-5B7A40B68862}" type="datetime4">
              <a:rPr lang="ko-KR" altLang="en-US" smtClean="0"/>
              <a:pPr/>
              <a:t>2020년 9월 10일</a:t>
            </a:fld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532812" y="6155267"/>
            <a:ext cx="1219201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27670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1" hangingPunct="1">
        <a:lnSpc>
          <a:spcPct val="8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274320" indent="-228600" algn="l" defTabSz="914400" rtl="0" eaLnBrk="1" latinLnBrk="1" hangingPunct="1">
        <a:lnSpc>
          <a:spcPct val="90000"/>
        </a:lnSpc>
        <a:spcBef>
          <a:spcPts val="18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바탕" panose="02030600000101010101" pitchFamily="18" charset="-127"/>
          <a:ea typeface="바탕" panose="02030600000101010101" pitchFamily="18" charset="-127"/>
          <a:cs typeface="+mn-cs"/>
        </a:defRPr>
      </a:lvl1pPr>
      <a:lvl2pPr marL="594360" indent="-228600" algn="l" defTabSz="914400" rtl="0" eaLnBrk="1" latinLnBrk="1" hangingPunct="1">
        <a:lnSpc>
          <a:spcPct val="90000"/>
        </a:lnSpc>
        <a:spcBef>
          <a:spcPts val="10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바탕" panose="02030600000101010101" pitchFamily="18" charset="-127"/>
          <a:ea typeface="바탕" panose="02030600000101010101" pitchFamily="18" charset="-127"/>
          <a:cs typeface="+mn-cs"/>
        </a:defRPr>
      </a:lvl2pPr>
      <a:lvl3pPr marL="777240" indent="-182880" algn="l" defTabSz="914400" rtl="0" eaLnBrk="1" latinLnBrk="1" hangingPunct="1">
        <a:lnSpc>
          <a:spcPct val="90000"/>
        </a:lnSpc>
        <a:spcBef>
          <a:spcPts val="6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바탕" panose="02030600000101010101" pitchFamily="18" charset="-127"/>
          <a:ea typeface="바탕" panose="02030600000101010101" pitchFamily="18" charset="-127"/>
          <a:cs typeface="+mn-cs"/>
        </a:defRPr>
      </a:lvl3pPr>
      <a:lvl4pPr marL="960120" indent="-182880" algn="l" defTabSz="914400" rtl="0" eaLnBrk="1" latinLnBrk="1" hangingPunct="1">
        <a:lnSpc>
          <a:spcPct val="90000"/>
        </a:lnSpc>
        <a:spcBef>
          <a:spcPts val="6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1400" kern="1200">
          <a:solidFill>
            <a:schemeClr val="tx1"/>
          </a:solidFill>
          <a:latin typeface="바탕" panose="02030600000101010101" pitchFamily="18" charset="-127"/>
          <a:ea typeface="바탕" panose="02030600000101010101" pitchFamily="18" charset="-127"/>
          <a:cs typeface="+mn-cs"/>
        </a:defRPr>
      </a:lvl4pPr>
      <a:lvl5pPr marL="1097280" indent="-137160" algn="l" defTabSz="914400" rtl="0" eaLnBrk="1" latinLnBrk="1" hangingPunct="1">
        <a:lnSpc>
          <a:spcPct val="90000"/>
        </a:lnSpc>
        <a:spcBef>
          <a:spcPts val="6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1400" kern="1200">
          <a:solidFill>
            <a:schemeClr val="tx1"/>
          </a:solidFill>
          <a:latin typeface="바탕" panose="02030600000101010101" pitchFamily="18" charset="-127"/>
          <a:ea typeface="바탕" panose="02030600000101010101" pitchFamily="18" charset="-127"/>
          <a:cs typeface="+mn-cs"/>
        </a:defRPr>
      </a:lvl5pPr>
      <a:lvl6pPr marL="1234440" indent="-137160" algn="l" defTabSz="914400" rtl="0" eaLnBrk="1" latinLnBrk="1" hangingPunct="1">
        <a:spcBef>
          <a:spcPts val="600"/>
        </a:spcBef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371600" indent="-137160" algn="l" defTabSz="914400" rtl="0" eaLnBrk="1" latinLnBrk="1" hangingPunct="1">
        <a:spcBef>
          <a:spcPts val="600"/>
        </a:spcBef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508760" indent="-137160" algn="l" defTabSz="914400" rtl="0" eaLnBrk="1" latinLnBrk="1" hangingPunct="1">
        <a:spcBef>
          <a:spcPts val="600"/>
        </a:spcBef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1645920" indent="-137160" algn="l" defTabSz="914400" rtl="0" eaLnBrk="1" latinLnBrk="1" hangingPunct="1">
        <a:spcBef>
          <a:spcPts val="600"/>
        </a:spcBef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ko-KR" altLang="en-US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캡스톤 디자인</a:t>
            </a:r>
            <a:endParaRPr lang="ko-KR" altLang="en-US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ko-KR" altLang="en-US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고찬혁</a:t>
            </a:r>
            <a:r>
              <a:rPr lang="en-US" altLang="ko-KR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신찬익</a:t>
            </a:r>
            <a:r>
              <a:rPr lang="en-US" altLang="ko-KR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허준혁</a:t>
            </a:r>
            <a:endParaRPr lang="ko-KR" altLang="en-US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58128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ko-KR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1. </a:t>
            </a:r>
            <a:r>
              <a:rPr lang="ko-KR" altLang="en-US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스마트 홈</a:t>
            </a:r>
            <a:endParaRPr lang="ko-KR" altLang="en-US" sz="4000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임베디드 시스템을 활용하여 집안의 스위치를 온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오프 및 통합관리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예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전등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보일러 등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00826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ko-KR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2. </a:t>
            </a:r>
            <a:r>
              <a:rPr lang="ko-KR" altLang="en-US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약 복용 도우미</a:t>
            </a:r>
            <a:endParaRPr lang="ko-KR" altLang="en-US" sz="4000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약 봉투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사진을 이용해서 해당 약품 관련 정보 제공 및 투약 시간 알림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8543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ko-KR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3. </a:t>
            </a:r>
            <a:r>
              <a:rPr lang="ko-KR" altLang="en-US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지역 통합 알림</a:t>
            </a:r>
            <a:endParaRPr lang="ko-KR" altLang="en-US" sz="4000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지역별 재난 문자 지역 알림 등의 지역 정보를 통합적으로 관리하고 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이를 지역별로 선별하여 찾아보거나 해당 지역의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알림을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받아볼 수 있음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98859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ko-KR" sz="4000" dirty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</a:t>
            </a:r>
            <a:r>
              <a:rPr lang="en-US" altLang="ko-KR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. </a:t>
            </a:r>
            <a:r>
              <a:rPr lang="ko-KR" altLang="en-US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사격 시뮬레이터</a:t>
            </a:r>
            <a:endParaRPr lang="ko-KR" altLang="en-US" sz="4000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모의 총기에 센서를 부착해서 가상의 사격장에서 사격을 할 수 있게 되어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실전과 같은 모의 사격을 체험해 볼 수 있음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91700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ko-KR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5. </a:t>
            </a:r>
            <a:r>
              <a:rPr lang="ko-KR" altLang="en-US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요가 자세 도우미</a:t>
            </a:r>
            <a:endParaRPr lang="ko-KR" altLang="en-US" sz="4000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카메라를 이용하여 제대로 된 요가 자세를 하고 있는지 판단하고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만약 아니라면 제대로 된 요가 자세를 알려주어 잘못된 자세를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바로잡아 줌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76393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비즈니스 전략 프레젠테이션">
  <a:themeElements>
    <a:clrScheme name="Blue Red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dirty="0"/>
        </a:defPPr>
      </a:lstStyle>
      <a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>
          <a:solidFill>
            <a:schemeClr val="bg2"/>
          </a:solidFill>
        </a:ln>
      </a:spPr>
      <a:bodyPr wrap="square" rtlCol="0" anchor="ctr" anchorCtr="1">
        <a:sp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_14352090_TF03460663.potx" id="{FE00F803-FA41-4137-8E06-6B4EB4A0E169}" vid="{EAEA946B-0AD2-4B40-BCF0-088097655EA4}"/>
    </a:ext>
  </a:extLst>
</a:theme>
</file>

<file path=ppt/theme/theme2.xml><?xml version="1.0" encoding="utf-8"?>
<a:theme xmlns:a="http://schemas.openxmlformats.org/drawingml/2006/main" name="Office 테마">
  <a:themeElements>
    <a:clrScheme name="Blue Red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Blue Red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Props1.xml><?xml version="1.0" encoding="utf-8"?>
<ds:datastoreItem xmlns:ds="http://schemas.openxmlformats.org/officeDocument/2006/customXml" ds:itemID="{653E1689-1E09-4ADC-A5E7-6718BF79A8A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CB30B94-6D3B-4C91-947C-5EB8E8EFFE4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FFF1070-8794-47AC-90B7-1F2E078096FF}">
  <ds:schemaRefs>
    <ds:schemaRef ds:uri="http://schemas.microsoft.com/office/infopath/2007/PartnerControls"/>
    <ds:schemaRef ds:uri="http://purl.org/dc/dcmitype/"/>
    <ds:schemaRef ds:uri="http://schemas.microsoft.com/office/2006/documentManagement/types"/>
    <ds:schemaRef ds:uri="http://purl.org/dc/elements/1.1/"/>
    <ds:schemaRef ds:uri="http://www.w3.org/XML/1998/namespace"/>
    <ds:schemaRef ds:uri="http://schemas.openxmlformats.org/package/2006/metadata/core-properties"/>
    <ds:schemaRef ds:uri="40262f94-9f35-4ac3-9a90-690165a166b7"/>
    <ds:schemaRef ds:uri="a4f35948-e619-41b3-aa29-22878b09cfd2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비즈니스 전략 프레젠테이션</Template>
  <TotalTime>387</TotalTime>
  <Words>126</Words>
  <Application>Microsoft Office PowerPoint</Application>
  <PresentationFormat>사용자 지정</PresentationFormat>
  <Paragraphs>22</Paragraphs>
  <Slides>6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3" baseType="lpstr">
      <vt:lpstr>바탕</vt:lpstr>
      <vt:lpstr>나눔고딕 ExtraBold</vt:lpstr>
      <vt:lpstr>맑은 고딕</vt:lpstr>
      <vt:lpstr>나눔바른펜</vt:lpstr>
      <vt:lpstr>나눔스퀘어</vt:lpstr>
      <vt:lpstr>Arial</vt:lpstr>
      <vt:lpstr>비즈니스 전략 프레젠테이션</vt:lpstr>
      <vt:lpstr>캡스톤 디자인</vt:lpstr>
      <vt:lpstr>1. 스마트 홈</vt:lpstr>
      <vt:lpstr>2. 약 복용 도우미</vt:lpstr>
      <vt:lpstr>3. 지역 통합 알림</vt:lpstr>
      <vt:lpstr>4. 사격 시뮬레이터</vt:lpstr>
      <vt:lpstr>5. 요가 자세 도우미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컴퓨터공학과</dc:title>
  <dc:creator>고 찬혁</dc:creator>
  <cp:lastModifiedBy>고 찬혁</cp:lastModifiedBy>
  <cp:revision>39</cp:revision>
  <dcterms:created xsi:type="dcterms:W3CDTF">2019-04-04T10:51:39Z</dcterms:created>
  <dcterms:modified xsi:type="dcterms:W3CDTF">2020-09-10T01:17:38Z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74069400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</Properties>
</file>